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1"/>
  </p:sldMasterIdLst>
  <p:notesMasterIdLst>
    <p:notesMasterId r:id="rId9"/>
  </p:notes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91429-35B8-4F9C-A2E9-2051C93AD93F}" type="datetimeFigureOut">
              <a:rPr lang="nb-NO" smtClean="0"/>
              <a:t>24.02.2021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2DDE15-7647-4F16-B9EA-CBB29862C3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1125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F2FB35-CE90-45A2-A5C4-6E683AAF1A30}" type="datetime1">
              <a:rPr lang="nb-NO" smtClean="0"/>
              <a:t>24.02.2021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793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E2FBA-C6EE-43FE-97B0-D211F6A24158}" type="datetime1">
              <a:rPr lang="nb-NO" smtClean="0"/>
              <a:t>24.02.2021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1244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29C59-24A0-428B-A251-FAC2E5BAF6F1}" type="datetime1">
              <a:rPr lang="nb-NO" smtClean="0"/>
              <a:t>24.02.2021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416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299F-87BD-4EBC-A29B-CE0B58899EF3}" type="datetime1">
              <a:rPr lang="nb-NO" smtClean="0"/>
              <a:t>24.02.2021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5421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5AD89-A073-4781-933E-3E05D3E5D599}" type="datetime1">
              <a:rPr lang="nb-NO" smtClean="0"/>
              <a:t>24.02.2021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8957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F1475-52BD-4394-ADAA-5D2800CD8E26}" type="datetime1">
              <a:rPr lang="nb-NO" smtClean="0"/>
              <a:t>24.02.2021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391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D925B-8F5C-4A5C-B314-F35A35EE46C2}" type="datetime1">
              <a:rPr lang="nb-NO" smtClean="0"/>
              <a:t>24.02.2021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1676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F03E-AFF2-4674-85B3-D626438C7825}" type="datetime1">
              <a:rPr lang="nb-NO" smtClean="0"/>
              <a:t>24.02.2021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7454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67A8-E197-42A4-B555-110EBDCE5D9F}" type="datetime1">
              <a:rPr lang="nb-NO" smtClean="0"/>
              <a:t>24.02.2021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5406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BD1C8-B512-4FF2-8270-6E6139385760}" type="datetime1">
              <a:rPr lang="nb-NO" smtClean="0"/>
              <a:t>24.02.2021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3081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585C7-A7CA-454C-92C8-77C342401C02}" type="datetime1">
              <a:rPr lang="nb-NO" smtClean="0"/>
              <a:t>24.02.2021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6627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77C8714-E750-4496-B452-3EED72F55E65}" type="datetime1">
              <a:rPr lang="nb-NO" smtClean="0"/>
              <a:t>24.02.2021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EC97AEB8-DB1D-43AA-B5BF-A1B74501FCF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467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Kvalitative metoder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Kapittel </a:t>
            </a:r>
            <a:r>
              <a:rPr lang="nb-NO" dirty="0"/>
              <a:t>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251" t="-2210" r="-3306" b="2915"/>
          <a:stretch/>
        </p:blipFill>
        <p:spPr>
          <a:xfrm>
            <a:off x="10221138" y="4168644"/>
            <a:ext cx="1711604" cy="24191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>
            <a:off x="10447250" y="6587834"/>
            <a:ext cx="12593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dirty="0" smtClean="0"/>
              <a:t>© Ragnhild Silkoset</a:t>
            </a:r>
            <a:endParaRPr lang="nb-NO" sz="1000" dirty="0"/>
          </a:p>
        </p:txBody>
      </p:sp>
    </p:spTree>
    <p:extLst>
      <p:ext uri="{BB962C8B-B14F-4D97-AF65-F5344CB8AC3E}">
        <p14:creationId xmlns:p14="http://schemas.microsoft.com/office/powerpoint/2010/main" val="207304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lvl="1"/>
            <a:r>
              <a:rPr lang="nb-NO" sz="3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Kvalitative metoder </a:t>
            </a: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Kvalitative </a:t>
            </a:r>
            <a:r>
              <a:rPr lang="nb-NO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metoder har den egenskapen at man går i dybden for å forstå, mens man i kvantitative metoder søker å forklare. Valget avhenger av </a:t>
            </a:r>
            <a:r>
              <a:rPr lang="nb-NO" sz="28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problemstillingen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363806"/>
          </a:xfrm>
        </p:spPr>
        <p:txBody>
          <a:bodyPr>
            <a:noAutofit/>
          </a:bodyPr>
          <a:lstStyle/>
          <a:p>
            <a:pPr algn="l">
              <a:lnSpc>
                <a:spcPct val="80000"/>
              </a:lnSpc>
              <a:spcBef>
                <a:spcPts val="0"/>
              </a:spcBef>
              <a:spcAft>
                <a:spcPts val="300"/>
              </a:spcAft>
            </a:pPr>
            <a:r>
              <a:rPr lang="nb-NO" sz="2000" b="1" dirty="0">
                <a:solidFill>
                  <a:schemeClr val="tx1"/>
                </a:solidFill>
              </a:rPr>
              <a:t>Tre typer</a:t>
            </a:r>
            <a:r>
              <a:rPr lang="nb-NO" sz="2000" b="1" dirty="0" smtClean="0">
                <a:solidFill>
                  <a:schemeClr val="tx1"/>
                </a:solidFill>
              </a:rPr>
              <a:t>:</a:t>
            </a:r>
          </a:p>
          <a:p>
            <a:pPr marL="514350" indent="-514350" algn="l">
              <a:lnSpc>
                <a:spcPct val="80000"/>
              </a:lnSpc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endParaRPr lang="nb-NO" sz="2000" b="1" dirty="0" smtClean="0">
              <a:solidFill>
                <a:schemeClr val="tx1"/>
              </a:solidFill>
            </a:endParaRPr>
          </a:p>
          <a:p>
            <a:pPr marL="514350" indent="-514350" algn="l">
              <a:lnSpc>
                <a:spcPct val="80000"/>
              </a:lnSpc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Individuelle </a:t>
            </a:r>
            <a:r>
              <a:rPr lang="nb-NO" sz="2000" dirty="0">
                <a:solidFill>
                  <a:schemeClr val="tx1"/>
                </a:solidFill>
              </a:rPr>
              <a:t>dybdeintervju</a:t>
            </a:r>
            <a:br>
              <a:rPr lang="nb-NO" sz="2000" dirty="0">
                <a:solidFill>
                  <a:schemeClr val="tx1"/>
                </a:solidFill>
              </a:rPr>
            </a:br>
            <a:endParaRPr lang="nb-NO" sz="2000" dirty="0" smtClean="0">
              <a:solidFill>
                <a:schemeClr val="tx1"/>
              </a:solidFill>
            </a:endParaRPr>
          </a:p>
          <a:p>
            <a:pPr marL="514350" indent="-514350" algn="l">
              <a:lnSpc>
                <a:spcPct val="80000"/>
              </a:lnSpc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Fokusgruppeintervju </a:t>
            </a:r>
            <a:br>
              <a:rPr lang="nb-NO" sz="2000" dirty="0" smtClean="0">
                <a:solidFill>
                  <a:schemeClr val="tx1"/>
                </a:solidFill>
              </a:rPr>
            </a:br>
            <a:endParaRPr lang="nb-NO" sz="2000" dirty="0" smtClean="0">
              <a:solidFill>
                <a:schemeClr val="tx1"/>
              </a:solidFill>
            </a:endParaRPr>
          </a:p>
          <a:p>
            <a:pPr marL="514350" indent="-514350" algn="l">
              <a:lnSpc>
                <a:spcPct val="80000"/>
              </a:lnSpc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Projektive </a:t>
            </a:r>
            <a:r>
              <a:rPr lang="nb-NO" sz="2000" dirty="0">
                <a:solidFill>
                  <a:schemeClr val="tx1"/>
                </a:solidFill>
              </a:rPr>
              <a:t>teknikker. </a:t>
            </a:r>
          </a:p>
        </p:txBody>
      </p:sp>
      <p:pic>
        <p:nvPicPr>
          <p:cNvPr id="4098" name="Picture 2" descr="Attend Workshop on Qualitative Research Methodology to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1561" y="4099655"/>
            <a:ext cx="3627547" cy="2267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744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Individuelle dybdeintervjuer</a:t>
            </a: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dirty="0" smtClean="0">
                <a:solidFill>
                  <a:schemeClr val="tx1"/>
                </a:solidFill>
              </a:rPr>
              <a:t>Individuelle dybdeintervjuer varierer med struktur, bruk av intervjumal, og intervjuerens mulighet til å forklare og legge til underveis. Valg av metode påvirker analysene i etterkant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363806"/>
          </a:xfrm>
        </p:spPr>
        <p:txBody>
          <a:bodyPr>
            <a:noAutofit/>
          </a:bodyPr>
          <a:lstStyle/>
          <a:p>
            <a:pPr algn="l"/>
            <a:r>
              <a:rPr lang="nb-NO" sz="2000" b="1" dirty="0">
                <a:solidFill>
                  <a:schemeClr val="tx1"/>
                </a:solidFill>
              </a:rPr>
              <a:t>Tre </a:t>
            </a:r>
            <a:r>
              <a:rPr lang="nb-NO" sz="2000" b="1" dirty="0" smtClean="0">
                <a:solidFill>
                  <a:schemeClr val="tx1"/>
                </a:solidFill>
              </a:rPr>
              <a:t>typer:</a:t>
            </a:r>
          </a:p>
          <a:p>
            <a:pPr marL="457200" indent="-457200" algn="l"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Strukturerte</a:t>
            </a:r>
          </a:p>
          <a:p>
            <a:pPr marL="457200" indent="-457200" algn="l"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Semistrukturerte</a:t>
            </a:r>
          </a:p>
          <a:p>
            <a:pPr marL="457200" indent="-457200" algn="l"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Ustrukturerte </a:t>
            </a:r>
            <a:endParaRPr lang="nb-NO" sz="2000" dirty="0"/>
          </a:p>
        </p:txBody>
      </p:sp>
      <p:pic>
        <p:nvPicPr>
          <p:cNvPr id="5" name="Picture 2" descr="Types of interview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42"/>
          <a:stretch/>
        </p:blipFill>
        <p:spPr bwMode="auto">
          <a:xfrm>
            <a:off x="7312834" y="4128638"/>
            <a:ext cx="2870257" cy="1970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571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Fokusgruppeintervjuer</a:t>
            </a: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dirty="0" smtClean="0">
                <a:solidFill>
                  <a:schemeClr val="tx1"/>
                </a:solidFill>
              </a:rPr>
              <a:t>Fokusgruppeintervjuer samler en gruppe på mellom 8-10 personer som ledes av en moderator. Stadier i gjennomføringen er problemformulering, tilrettelegging, gjennomføring og dataanalyse</a:t>
            </a:r>
            <a:endParaRPr lang="nb-NO" sz="2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363806"/>
          </a:xfrm>
        </p:spPr>
        <p:txBody>
          <a:bodyPr>
            <a:noAutofit/>
          </a:bodyPr>
          <a:lstStyle/>
          <a:p>
            <a:pPr algn="l"/>
            <a:r>
              <a:rPr lang="nb-NO" sz="2000" b="1" dirty="0">
                <a:solidFill>
                  <a:schemeClr val="tx1"/>
                </a:solidFill>
              </a:rPr>
              <a:t>Tre </a:t>
            </a:r>
            <a:r>
              <a:rPr lang="nb-NO" sz="2000" b="1" dirty="0" smtClean="0">
                <a:solidFill>
                  <a:schemeClr val="tx1"/>
                </a:solidFill>
              </a:rPr>
              <a:t>typer:</a:t>
            </a:r>
          </a:p>
          <a:p>
            <a:pPr marL="457200" indent="-457200" algn="l"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Eksplorerende</a:t>
            </a:r>
          </a:p>
          <a:p>
            <a:pPr marL="457200" indent="-457200" algn="l"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Fenomenologisk</a:t>
            </a:r>
          </a:p>
          <a:p>
            <a:pPr marL="457200" indent="-457200" algn="l"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Klinisk</a:t>
            </a:r>
            <a:endParaRPr lang="nb-NO" sz="2000" dirty="0"/>
          </a:p>
        </p:txBody>
      </p:sp>
      <p:pic>
        <p:nvPicPr>
          <p:cNvPr id="6" name="Picture 4" descr="What is group discussion How is it Evaluated And what i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63" b="-1475"/>
          <a:stretch/>
        </p:blipFill>
        <p:spPr bwMode="auto">
          <a:xfrm>
            <a:off x="6689378" y="4304710"/>
            <a:ext cx="3369022" cy="197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571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Sosiale medier</a:t>
            </a: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dirty="0" smtClean="0">
                <a:solidFill>
                  <a:schemeClr val="tx1"/>
                </a:solidFill>
              </a:rPr>
              <a:t>Sosiale medier fanger opp trender og preferanser hos målgruppen. Kan også bruks for å tilrettelegge ordbruk og språk for å treffe målgruppen. Alle større aktører har dashboards og egne analysesider</a:t>
            </a:r>
            <a:endParaRPr lang="nb-NO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 descr="#diplomainsocialmediamarketing | Qualitative research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705"/>
          <a:stretch/>
        </p:blipFill>
        <p:spPr bwMode="auto">
          <a:xfrm>
            <a:off x="4467042" y="4196270"/>
            <a:ext cx="6801908" cy="202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84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Projektive teknikker</a:t>
            </a: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dirty="0" smtClean="0">
                <a:solidFill>
                  <a:schemeClr val="tx1"/>
                </a:solidFill>
              </a:rPr>
              <a:t>Projektive teknikker brukes når man ikke klarer eller ønsker å svare direkte på spørsmål. Bruker andre teknikker for å fange opp meninger om en problemstilling. </a:t>
            </a:r>
            <a:endParaRPr lang="nb-NO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4"/>
            <a:ext cx="8769096" cy="1843945"/>
          </a:xfrm>
        </p:spPr>
        <p:txBody>
          <a:bodyPr>
            <a:noAutofit/>
          </a:bodyPr>
          <a:lstStyle/>
          <a:p>
            <a:pPr algn="l"/>
            <a:r>
              <a:rPr lang="nb-NO" sz="2000" b="1" dirty="0" smtClean="0">
                <a:solidFill>
                  <a:schemeClr val="tx1"/>
                </a:solidFill>
              </a:rPr>
              <a:t>Fire typer:</a:t>
            </a:r>
          </a:p>
          <a:p>
            <a:pPr marL="457200" indent="-457200" algn="l"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Assosiasjoner: ord – bilder</a:t>
            </a:r>
          </a:p>
          <a:p>
            <a:pPr marL="457200" indent="-457200" algn="l"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Setnings- og historieavslutning</a:t>
            </a:r>
          </a:p>
          <a:p>
            <a:pPr marL="457200" indent="-457200" algn="l"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Tredjepersonsteknikk</a:t>
            </a:r>
          </a:p>
          <a:p>
            <a:pPr marL="457200" indent="-457200" algn="l">
              <a:buFont typeface="+mj-lt"/>
              <a:buAutoNum type="arabicPeriod"/>
            </a:pPr>
            <a:r>
              <a:rPr lang="nb-NO" sz="2000" dirty="0" smtClean="0">
                <a:solidFill>
                  <a:schemeClr val="tx1"/>
                </a:solidFill>
              </a:rPr>
              <a:t>Ekspressive teknikker</a:t>
            </a:r>
            <a:endParaRPr lang="nb-NO" sz="2000" dirty="0"/>
          </a:p>
        </p:txBody>
      </p:sp>
      <p:pic>
        <p:nvPicPr>
          <p:cNvPr id="5" name="Picture 2" descr="Projective Techniques in research methodology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2259" y="4201693"/>
            <a:ext cx="3061450" cy="229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347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pPr lvl="1"/>
            <a:r>
              <a:rPr lang="nb-NO" sz="30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Oppsummering</a:t>
            </a:r>
            <a:r>
              <a:rPr lang="nb-NO" sz="3000" kern="1200" dirty="0" smtClean="0">
                <a:solidFill>
                  <a:schemeClr val="tx1"/>
                </a:solidFill>
              </a:rPr>
              <a:t/>
            </a:r>
            <a:br>
              <a:rPr lang="nb-NO" sz="3000" kern="1200" dirty="0" smtClean="0">
                <a:solidFill>
                  <a:schemeClr val="tx1"/>
                </a:solidFill>
              </a:rPr>
            </a:br>
            <a:r>
              <a:rPr lang="nb-NO" sz="2800" kern="1200" dirty="0" smtClean="0">
                <a:solidFill>
                  <a:schemeClr val="tx1"/>
                </a:solidFill>
              </a:rPr>
              <a:t>Kvalitative teknikker baserer seg på tekst, bilder, video og lyd. Brukes frittstående eller som en kombinasjon til kvantitative metoder. Formålet er å skape forståelse.</a:t>
            </a:r>
            <a:r>
              <a:rPr lang="nb-NO" sz="3000" kern="1200" dirty="0" smtClean="0">
                <a:solidFill>
                  <a:schemeClr val="tx1"/>
                </a:solidFill>
              </a:rPr>
              <a:t> </a:t>
            </a:r>
            <a:endParaRPr lang="nb-NO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424" y="4432163"/>
            <a:ext cx="8769096" cy="1519749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nb-NO" sz="2400" b="1" dirty="0" smtClean="0">
                <a:solidFill>
                  <a:schemeClr val="tx1"/>
                </a:solidFill>
              </a:rPr>
              <a:t>Tre typer:</a:t>
            </a:r>
          </a:p>
          <a:p>
            <a:pPr marL="457200" indent="-457200" algn="l">
              <a:buFont typeface="+mj-lt"/>
              <a:buAutoNum type="arabicPeriod"/>
            </a:pPr>
            <a:r>
              <a:rPr lang="nb-NO" sz="2400" dirty="0" smtClean="0">
                <a:solidFill>
                  <a:schemeClr val="tx1"/>
                </a:solidFill>
              </a:rPr>
              <a:t>Individuelle dybdeintervjuer</a:t>
            </a:r>
          </a:p>
          <a:p>
            <a:pPr marL="457200" indent="-457200" algn="l">
              <a:buFont typeface="+mj-lt"/>
              <a:buAutoNum type="arabicPeriod"/>
            </a:pPr>
            <a:r>
              <a:rPr lang="nb-NO" sz="2400" dirty="0" smtClean="0">
                <a:solidFill>
                  <a:schemeClr val="tx1"/>
                </a:solidFill>
              </a:rPr>
              <a:t>Fokusgruppeintervjuer</a:t>
            </a:r>
          </a:p>
          <a:p>
            <a:pPr marL="457200" indent="-457200" algn="l">
              <a:buFont typeface="+mj-lt"/>
              <a:buAutoNum type="arabicPeriod"/>
            </a:pPr>
            <a:r>
              <a:rPr lang="nb-NO" sz="2400" dirty="0" smtClean="0">
                <a:solidFill>
                  <a:schemeClr val="tx1"/>
                </a:solidFill>
              </a:rPr>
              <a:t>Projektive teknikker</a:t>
            </a:r>
          </a:p>
        </p:txBody>
      </p:sp>
      <p:pic>
        <p:nvPicPr>
          <p:cNvPr id="1026" name="Picture 2" descr="7 Qualitative Research Methods for Understanding Your Us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932" y="4202343"/>
            <a:ext cx="4514850" cy="218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AEB8-DB1D-43AA-B5BF-A1B74501FCF6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630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Metode 2021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927CBA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74</TotalTime>
  <Words>247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Corbel</vt:lpstr>
      <vt:lpstr>Basis</vt:lpstr>
      <vt:lpstr>Kvalitative metoder</vt:lpstr>
      <vt:lpstr>Kvalitative metoder   Kvalitative metoder har den egenskapen at man går i dybden for å forstå, mens man i kvantitative metoder søker å forklare. Valget avhenger av problemstillingen</vt:lpstr>
      <vt:lpstr>Individuelle dybdeintervjuer  Individuelle dybdeintervjuer varierer med struktur, bruk av intervjumal, og intervjuerens mulighet til å forklare og legge til underveis. Valg av metode påvirker analysene i etterkant</vt:lpstr>
      <vt:lpstr>Fokusgruppeintervjuer  Fokusgruppeintervjuer samler en gruppe på mellom 8-10 personer som ledes av en moderator. Stadier i gjennomføringen er problemformulering, tilrettelegging, gjennomføring og dataanalyse</vt:lpstr>
      <vt:lpstr>Sosiale medier  Sosiale medier fanger opp trender og preferanser hos målgruppen. Kan også bruks for å tilrettelegge ordbruk og språk for å treffe målgruppen. Alle større aktører har dashboards og egne analysesider</vt:lpstr>
      <vt:lpstr>Projektive teknikker  Projektive teknikker brukes når man ikke klarer eller ønsker å svare direkte på spørsmål. Bruker andre teknikker for å fange opp meninger om en problemstilling. </vt:lpstr>
      <vt:lpstr>Oppsummering Kvalitative teknikker baserer seg på tekst, bilder, video og lyd. Brukes frittstående eller som en kombinasjon til kvantitative metoder. Formålet er å skape forståelse. </vt:lpstr>
    </vt:vector>
  </TitlesOfParts>
  <Company>BI Norwegian Business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Kvalitative metoder</dc:title>
  <dc:creator>Silkoset, Ragnhild</dc:creator>
  <cp:lastModifiedBy>Silkoset, Ragnhild</cp:lastModifiedBy>
  <cp:revision>10</cp:revision>
  <dcterms:created xsi:type="dcterms:W3CDTF">2021-02-24T08:22:55Z</dcterms:created>
  <dcterms:modified xsi:type="dcterms:W3CDTF">2021-02-24T11:02:06Z</dcterms:modified>
</cp:coreProperties>
</file>